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003E85-65A5-4C6A-9E47-BF79566C92F5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761478-FC76-4C86-890B-A26F786629E8}" type="datetimeFigureOut">
              <a:rPr lang="en-US" smtClean="0"/>
              <a:t>28-May-14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240149-2F1F-4683-A2AE-3EC12B9DC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927225"/>
          </a:xfrm>
        </p:spPr>
        <p:txBody>
          <a:bodyPr/>
          <a:lstStyle/>
          <a:p>
            <a:pPr algn="ctr"/>
            <a:r>
              <a:rPr lang="ka-GE" sz="2800" dirty="0"/>
              <a:t>მულტიფეროიკული თხელი ფირების მაგნიტური თვისებების შესწავლა ელექტრონული პარამაგნიტური რეზონანსის მეთოდით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5200"/>
            <a:ext cx="9144000" cy="3352800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ხელმძღვანელი - დიმიტრი დარასელია</a:t>
            </a:r>
          </a:p>
          <a:p>
            <a:pPr algn="ctr"/>
            <a:r>
              <a:rPr lang="ka-GE" sz="2000" b="1" dirty="0"/>
              <a:t>ლუკა წულაია</a:t>
            </a:r>
          </a:p>
          <a:p>
            <a:pPr algn="ctr"/>
            <a:endParaRPr lang="ka-GE" sz="2000" b="1" dirty="0" smtClean="0"/>
          </a:p>
          <a:p>
            <a:pPr algn="ctr"/>
            <a:endParaRPr lang="ka-GE" sz="2000" b="1" dirty="0"/>
          </a:p>
          <a:p>
            <a:pPr algn="ctr"/>
            <a:endParaRPr lang="ka-GE" sz="2000" b="1" dirty="0" smtClean="0"/>
          </a:p>
          <a:p>
            <a:pPr algn="ctr"/>
            <a:endParaRPr lang="ka-GE" sz="2000" b="1" dirty="0"/>
          </a:p>
          <a:p>
            <a:pPr algn="ctr"/>
            <a:r>
              <a:rPr lang="ka-GE" sz="2000" b="1" dirty="0" smtClean="0"/>
              <a:t>თბილისი</a:t>
            </a:r>
          </a:p>
          <a:p>
            <a:pPr algn="ctr"/>
            <a:r>
              <a:rPr lang="ka-GE" sz="2000" b="1" dirty="0" smtClean="0"/>
              <a:t>2014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0662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გეგმა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საკითხის აქტუალობა</a:t>
            </a:r>
          </a:p>
          <a:p>
            <a:pPr lvl="1"/>
            <a:r>
              <a:rPr lang="ka-GE" dirty="0" smtClean="0"/>
              <a:t>მულტიფეროიკების მიმოხილვა</a:t>
            </a:r>
            <a:endParaRPr lang="en-US" dirty="0" smtClean="0"/>
          </a:p>
          <a:p>
            <a:pPr lvl="1"/>
            <a:r>
              <a:rPr lang="ka-GE" dirty="0" smtClean="0"/>
              <a:t>გამოყენების სფეროები</a:t>
            </a:r>
          </a:p>
          <a:p>
            <a:r>
              <a:rPr lang="ka-GE" dirty="0" smtClean="0"/>
              <a:t>განსახილველი ნიმუშები</a:t>
            </a:r>
          </a:p>
          <a:p>
            <a:r>
              <a:rPr lang="ka-GE" dirty="0" smtClean="0"/>
              <a:t>მეთოდები</a:t>
            </a:r>
          </a:p>
          <a:p>
            <a:pPr lvl="1"/>
            <a:r>
              <a:rPr lang="ka-GE" dirty="0" smtClean="0"/>
              <a:t>ელექტრონულ სპინური რეზონანსის მეთოდი</a:t>
            </a:r>
          </a:p>
          <a:p>
            <a:pPr lvl="1"/>
            <a:r>
              <a:rPr lang="ka-GE" dirty="0" smtClean="0"/>
              <a:t>ელექტრული მოდულაციის გამოყენება მაგნიტურის ნაცვლად</a:t>
            </a:r>
          </a:p>
          <a:p>
            <a:r>
              <a:rPr lang="ka-GE" dirty="0" smtClean="0"/>
              <a:t>პირველადი შედეგები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19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420" y="4114800"/>
            <a:ext cx="4539160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საკითხის აქტუალობა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600"/>
          </a:xfrm>
        </p:spPr>
        <p:txBody>
          <a:bodyPr>
            <a:normAutofit/>
          </a:bodyPr>
          <a:lstStyle/>
          <a:p>
            <a:r>
              <a:rPr lang="ka-GE" dirty="0" smtClean="0"/>
              <a:t>მულტიფეროიდების მიმოხილვა</a:t>
            </a:r>
          </a:p>
          <a:p>
            <a:pPr lvl="1"/>
            <a:r>
              <a:rPr lang="ka-GE" dirty="0" smtClean="0"/>
              <a:t>იშვიათი მასალებია</a:t>
            </a:r>
          </a:p>
          <a:p>
            <a:pPr lvl="1"/>
            <a:r>
              <a:rPr lang="ka-GE" dirty="0" smtClean="0"/>
              <a:t>შებმულობა ფეროელექტრულობასა და მაგნიტურ მოწესრიგებას შორის</a:t>
            </a:r>
          </a:p>
          <a:p>
            <a:pPr lvl="1"/>
            <a:r>
              <a:rPr lang="ka-GE" dirty="0" smtClean="0"/>
              <a:t>შესაძლებელია ელექტრული ველით მაგნიტური მომენტის ცვლილება და პირიქით 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საკითხის აქტუალობა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r>
              <a:rPr lang="ka-GE" dirty="0" smtClean="0"/>
              <a:t>გამოყენების სფეროები</a:t>
            </a:r>
          </a:p>
          <a:p>
            <a:pPr lvl="1"/>
            <a:r>
              <a:rPr lang="ka-GE" dirty="0" smtClean="0"/>
              <a:t>სპინტრონიკა</a:t>
            </a:r>
          </a:p>
          <a:p>
            <a:pPr lvl="1"/>
            <a:r>
              <a:rPr lang="ka-GE" dirty="0" smtClean="0"/>
              <a:t>სწრაფი წვდომის მეხსიერება (</a:t>
            </a:r>
            <a:r>
              <a:rPr lang="en-US" dirty="0" err="1" smtClean="0"/>
              <a:t>FeRAM</a:t>
            </a:r>
            <a:r>
              <a:rPr lang="en-US" dirty="0" smtClean="0"/>
              <a:t>, MRAM)</a:t>
            </a:r>
          </a:p>
          <a:p>
            <a:pPr lvl="1"/>
            <a:r>
              <a:rPr lang="ka-GE" dirty="0" smtClean="0"/>
              <a:t>მართვადი კონდენსატორები</a:t>
            </a:r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52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a-GE" dirty="0" smtClean="0">
                <a:solidFill>
                  <a:schemeClr val="tx1"/>
                </a:solidFill>
              </a:rPr>
              <a:t>განსახილველი ნიმუშები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3248" y="43434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a-GE" dirty="0" smtClean="0"/>
              <a:t>გამოყენებულია თხელი ფირები და ნანოსტრუქტურები</a:t>
            </a:r>
          </a:p>
          <a:p>
            <a:pPr lvl="1"/>
            <a:r>
              <a:rPr lang="ka-GE" dirty="0"/>
              <a:t>ნაკლებადაა შესწავლილი მცირე მულტიფეროიდული  ფირების მაგნიტოელექტრულ კავშირის დამოკიდებულება ნიმუშის ზომებზე</a:t>
            </a:r>
          </a:p>
          <a:p>
            <a:pPr lvl="1"/>
            <a:r>
              <a:rPr lang="ka-GE" dirty="0" smtClean="0"/>
              <a:t>შესაძლოა </a:t>
            </a:r>
            <a:r>
              <a:rPr lang="ka-GE" dirty="0" smtClean="0"/>
              <a:t>შებმულობის ეფექტის გაზრდა</a:t>
            </a:r>
          </a:p>
          <a:p>
            <a:pPr lvl="1"/>
            <a:r>
              <a:rPr lang="ka-GE" dirty="0" smtClean="0"/>
              <a:t>გამოყენებული </a:t>
            </a:r>
            <a:r>
              <a:rPr lang="ka-GE" dirty="0" smtClean="0"/>
              <a:t>ნიმუშები სტაბილურია მხოლოდ თხელი ფირების სახით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მეთოდიკა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ka-GE" dirty="0"/>
              <a:t>ელექტრულ სპინური რეზონანსის მეთოდი</a:t>
            </a:r>
          </a:p>
          <a:p>
            <a:endParaRPr lang="ka-GE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85241"/>
            <a:ext cx="4876801" cy="367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3185241"/>
            <a:ext cx="4876800" cy="367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5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მეთოდიკა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ka-GE" dirty="0"/>
              <a:t>ელექტრული მოდულაციის გამოყენება მაგნიტურის ნაცვლად</a:t>
            </a:r>
          </a:p>
          <a:p>
            <a:endParaRPr lang="ka-GE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89604"/>
            <a:ext cx="4867275" cy="414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7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 smtClean="0">
                <a:solidFill>
                  <a:schemeClr val="tx1"/>
                </a:solidFill>
              </a:rPr>
              <a:t>პირველადი შედეგები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ka-GE" dirty="0"/>
              <a:t>ელექტრულ სპინური რეზონანსის მეთოდი</a:t>
            </a:r>
          </a:p>
          <a:p>
            <a:endParaRPr lang="ka-GE" dirty="0" smtClean="0"/>
          </a:p>
          <a:p>
            <a:pPr lvl="1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40820"/>
              </p:ext>
            </p:extLst>
          </p:nvPr>
        </p:nvGraphicFramePr>
        <p:xfrm>
          <a:off x="1358854" y="1895475"/>
          <a:ext cx="6426291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3" imgW="4023360" imgH="3108960" progId="Origin50.Graph">
                  <p:embed/>
                </p:oleObj>
              </mc:Choice>
              <mc:Fallback>
                <p:oleObj r:id="rId3" imgW="4023360" imgH="310896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854" y="1895475"/>
                        <a:ext cx="6426291" cy="496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7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75" y="1143000"/>
            <a:ext cx="9144000" cy="990600"/>
          </a:xfrm>
        </p:spPr>
        <p:txBody>
          <a:bodyPr/>
          <a:lstStyle/>
          <a:p>
            <a:pPr algn="ctr"/>
            <a:r>
              <a:rPr lang="ka-G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rmala UI Semilight" panose="020B0402040204020203" pitchFamily="34" charset="0"/>
              </a:rPr>
              <a:t>მადლობა ყურადღებისთვის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rmala UI Semilight" panose="020B0402040204020203" pitchFamily="34" charset="0"/>
              </a:rPr>
              <a:t>!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rmala UI Semilight" panose="020B0402040204020203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 descr="C:\Users\Lucho\Desktop\Photos\1912519_896308660398588_194111140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895600"/>
            <a:ext cx="3619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6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1389</TotalTime>
  <Words>123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Clarity</vt:lpstr>
      <vt:lpstr>Origin50.Graph</vt:lpstr>
      <vt:lpstr>მულტიფეროიკული თხელი ფირების მაგნიტური თვისებების შესწავლა ელექტრონული პარამაგნიტური რეზონანსის მეთოდით</vt:lpstr>
      <vt:lpstr>გეგმა</vt:lpstr>
      <vt:lpstr>საკითხის აქტუალობა</vt:lpstr>
      <vt:lpstr>საკითხის აქტუალობა</vt:lpstr>
      <vt:lpstr>მეთოდიკა</vt:lpstr>
      <vt:lpstr>მეთოდიკა</vt:lpstr>
      <vt:lpstr>პირველადი შედეგები</vt:lpstr>
      <vt:lpstr>მადლობა ყურადღებისთვის!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 Tsulaia</dc:creator>
  <cp:lastModifiedBy>Luka Tsulaia</cp:lastModifiedBy>
  <cp:revision>66</cp:revision>
  <dcterms:created xsi:type="dcterms:W3CDTF">2014-05-28T00:28:54Z</dcterms:created>
  <dcterms:modified xsi:type="dcterms:W3CDTF">2014-05-29T06:38:36Z</dcterms:modified>
</cp:coreProperties>
</file>