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0A4C3-53A6-4A82-A386-D3BD9C8BA66E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698E9-4CB7-42E0-AC25-1DB63A7CB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698E9-4CB7-42E0-AC25-1DB63A7CB0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9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6DFF-F95A-4BDE-995C-AA5C08E5B5C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6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1A2D5-AE31-49C0-96D0-FC658A735809}" type="datetime1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FACA-E41E-4894-8C22-F50133DD8DC2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92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118B-C2B1-4A67-A59D-40D0554C2A55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4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A7A2-A2B0-4EC8-BCD3-312ACB59B5E2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7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9795-20DA-4F9B-B823-648706F7CD18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5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F979-1C57-4C17-8E18-6FFFD1DFC172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38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0566-A9D6-4FDA-BDA0-EE74D0B665A8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46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BD91-682F-48FB-9ACD-AE355B02CB21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9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up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2" y="563564"/>
            <a:ext cx="857249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952500" y="4500564"/>
            <a:ext cx="200025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800" smtClean="0">
                <a:solidFill>
                  <a:srgbClr val="376092"/>
                </a:solidFill>
                <a:latin typeface="Calibri" pitchFamily="34" charset="0"/>
              </a:rPr>
              <a:t>Author(s)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1809751" y="561975"/>
            <a:ext cx="142874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200" smtClean="0">
                <a:solidFill>
                  <a:prstClr val="black"/>
                </a:solidFill>
                <a:latin typeface="Calibri" pitchFamily="34" charset="0"/>
              </a:rPr>
              <a:t>Politehnica University of Bucharest</a:t>
            </a: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040967" y="654992"/>
            <a:ext cx="1769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200" smtClean="0">
                <a:solidFill>
                  <a:prstClr val="black"/>
                </a:solidFill>
                <a:latin typeface="Calibri" pitchFamily="34" charset="0"/>
              </a:rPr>
              <a:t>Automatic Control and Computers Faculty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0191751" y="643086"/>
            <a:ext cx="1428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200" smtClean="0">
                <a:solidFill>
                  <a:prstClr val="black"/>
                </a:solidFill>
                <a:latin typeface="Calibri" pitchFamily="34" charset="0"/>
              </a:rPr>
              <a:t>Computer Science Department</a:t>
            </a:r>
          </a:p>
        </p:txBody>
      </p:sp>
      <p:pic>
        <p:nvPicPr>
          <p:cNvPr id="11" name="Picture 12" descr="CS-Logo-trans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1" y="574675"/>
            <a:ext cx="85301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ac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1" y="584200"/>
            <a:ext cx="1047749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 userDrawn="1"/>
        </p:nvCxnSpPr>
        <p:spPr>
          <a:xfrm>
            <a:off x="4667251" y="3500438"/>
            <a:ext cx="6572249" cy="0"/>
          </a:xfrm>
          <a:prstGeom prst="line">
            <a:avLst/>
          </a:prstGeom>
          <a:ln w="19050" cmpd="sng">
            <a:solidFill>
              <a:srgbClr val="4F82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6858000" y="4500564"/>
            <a:ext cx="295275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o-RO" sz="1800" smtClean="0">
                <a:solidFill>
                  <a:srgbClr val="376092"/>
                </a:solidFill>
                <a:latin typeface="Calibri" pitchFamily="34" charset="0"/>
              </a:rPr>
              <a:t>Scientific Advisor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36" y="2000281"/>
            <a:ext cx="103632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ro-RO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52500" y="4869902"/>
            <a:ext cx="4667251" cy="369332"/>
          </a:xfrm>
        </p:spPr>
        <p:txBody>
          <a:bodyPr anchor="t">
            <a:spAutoFit/>
          </a:bodyPr>
          <a:lstStyle>
            <a:lvl1pPr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858005" y="4869902"/>
            <a:ext cx="4667251" cy="369332"/>
          </a:xfrm>
        </p:spPr>
        <p:txBody>
          <a:bodyPr anchor="t">
            <a:spAutoFit/>
          </a:bodyPr>
          <a:lstStyle>
            <a:lvl1pPr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5524536" y="3500478"/>
            <a:ext cx="5715000" cy="357150"/>
          </a:xfrm>
        </p:spPr>
        <p:txBody>
          <a:bodyPr>
            <a:normAutofit/>
          </a:bodyPr>
          <a:lstStyle>
            <a:lvl1pPr algn="r">
              <a:buNone/>
              <a:defRPr sz="15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374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D135-FEEA-4DFB-B6BF-F5B48DDF53DA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9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1BFB-AF9B-4CC1-9DCF-4A71693199E1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9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25D1-2E75-4CE5-AC6F-026763502860}" type="datetime1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6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F55B-1970-4A1D-850C-BF090731931A}" type="datetime1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239D-62EE-4DB7-AC2C-97F5C3B63F7E}" type="datetime1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D445-DBD4-4AB2-B7E5-F8E9297A488B}" type="datetime1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962E-899A-4FA6-BDF8-4924F9347D7D}" type="datetime1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7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5629-4DC1-4DA4-89E4-D41EC4092F09}" type="datetime1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7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EC519F-EB2D-43B6-B18E-26711FA71B7D}" type="datetime1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3CFE8B-D751-4A37-95EA-912B6EA28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9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661" r:id="rId18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257642" y="4547234"/>
            <a:ext cx="4752716" cy="1198476"/>
          </a:xfrm>
        </p:spPr>
        <p:txBody>
          <a:bodyPr anchor="t">
            <a:normAutofit/>
          </a:bodyPr>
          <a:lstStyle/>
          <a:p>
            <a:pPr algn="r"/>
            <a:r>
              <a:rPr lang="en-US" sz="2400" dirty="0" smtClean="0"/>
              <a:t>Student</a:t>
            </a:r>
            <a:r>
              <a:rPr lang="en-US" sz="2400" dirty="0"/>
              <a:t>: Tigran Budaghyan </a:t>
            </a:r>
            <a:br>
              <a:rPr lang="en-US" sz="2400" dirty="0"/>
            </a:br>
            <a:r>
              <a:rPr lang="en-US" sz="2400" dirty="0"/>
              <a:t>Professor: Manana Khachidze </a:t>
            </a:r>
            <a:endParaRPr lang="ro-RO" alt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029948" y="559562"/>
            <a:ext cx="7283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TBILISI STATE UNIVERSITY 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9948" y="1660846"/>
            <a:ext cx="645539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800" dirty="0" smtClean="0"/>
              <a:t>Faculty of Exact and Natural Sciences</a:t>
            </a:r>
          </a:p>
          <a:p>
            <a:pPr algn="ctr"/>
            <a:r>
              <a:rPr lang="en-US" sz="2800" dirty="0" smtClean="0"/>
              <a:t> </a:t>
            </a:r>
            <a:endParaRPr lang="en-US" sz="2800" dirty="0" smtClean="0"/>
          </a:p>
          <a:p>
            <a:pPr algn="ct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“</a:t>
            </a:r>
            <a:r>
              <a:rPr lang="en-US" sz="2400" i="1" dirty="0" smtClean="0"/>
              <a:t>DATABASE NORMALIZER AND TUNER</a:t>
            </a:r>
            <a:r>
              <a:rPr lang="en-US" sz="2400" dirty="0" smtClean="0"/>
              <a:t>” </a:t>
            </a:r>
            <a:br>
              <a:rPr lang="en-US" sz="2400" dirty="0" smtClean="0"/>
            </a:b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6158" y="6045958"/>
            <a:ext cx="124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Tbilisi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1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16308" y="707479"/>
            <a:ext cx="7227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 Relational Database Issues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6307" y="1849105"/>
            <a:ext cx="8861611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Database Performance Issue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Anomalies, data redundancies, </a:t>
            </a:r>
            <a:r>
              <a:rPr lang="en-US" sz="2800" dirty="0"/>
              <a:t>misconfigurations </a:t>
            </a:r>
            <a:r>
              <a:rPr lang="en-US" sz="280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Security Vulnerabilities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Complicated Management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sz="3200" b="1" dirty="0" smtClean="0"/>
              <a:t>How to proceed??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540" y="3778520"/>
            <a:ext cx="1920261" cy="23386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059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60812" y="559561"/>
            <a:ext cx="7227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am I suggesting?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91871" y="1593609"/>
            <a:ext cx="91036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By two words – Complex Database Analyzer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Facilitate the work of DBA’s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2 Parts – Normalizer (Data) and Tuner (Instance)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Detects…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600" dirty="0"/>
              <a:t>Anomalies and </a:t>
            </a:r>
            <a:r>
              <a:rPr lang="en-US" sz="2600" dirty="0" smtClean="0"/>
              <a:t>redundancies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600" dirty="0" smtClean="0"/>
              <a:t>Security Vulnerabilities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600" dirty="0" smtClean="0"/>
              <a:t>Misconfigured </a:t>
            </a:r>
            <a:r>
              <a:rPr lang="en-US" sz="2600" dirty="0"/>
              <a:t>system </a:t>
            </a:r>
            <a:r>
              <a:rPr lang="en-US" sz="2600" dirty="0" smtClean="0"/>
              <a:t>configurations, buffers and caches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600" dirty="0" smtClean="0"/>
              <a:t>Database Fragmentations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Indexes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Not changing nothing, but giving only recommendations and scripts to execute manually</a:t>
            </a:r>
          </a:p>
        </p:txBody>
      </p:sp>
    </p:spTree>
    <p:extLst>
      <p:ext uri="{BB962C8B-B14F-4D97-AF65-F5344CB8AC3E}">
        <p14:creationId xmlns:p14="http://schemas.microsoft.com/office/powerpoint/2010/main" val="37615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89960" y="489111"/>
            <a:ext cx="7227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does it work?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17510" y="1317043"/>
            <a:ext cx="82647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smtClean="0"/>
              <a:t>Make a database </a:t>
            </a:r>
            <a:r>
              <a:rPr lang="en-US" sz="2400" dirty="0" smtClean="0"/>
              <a:t>connection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Read all tables column by column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en-US" sz="2400" dirty="0" smtClean="0"/>
              <a:t>Gives suggestions how to normalize in 2NF,3NF or BCNF (by choice)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en-US" sz="2400" dirty="0" smtClean="0"/>
              <a:t>Generates SQL Scripts for normalizing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Read database instance configurations from system tables, then database usages, in result gives </a:t>
            </a:r>
            <a:r>
              <a:rPr lang="en-US" sz="2400" dirty="0" smtClean="0"/>
              <a:t>recommendations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Lists all database users with permissions and warns if one of them does not have password assigned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Find index issues by looking in logs, warns if there are operations that performed without indexes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Find database fragmentations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</a:rPr>
              <a:t>Detects hardware configurations and warns if there are hardware lacks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1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67635" y="707479"/>
            <a:ext cx="7227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Supported Database Systems</a:t>
            </a:r>
          </a:p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(for initial release)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67635" y="2373540"/>
            <a:ext cx="6455391" cy="428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MySQL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Oracle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MSSQL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MSACCESS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744" y="2419623"/>
            <a:ext cx="1509124" cy="7800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859" y="3542294"/>
            <a:ext cx="2312894" cy="4775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657" y="5188636"/>
            <a:ext cx="860209" cy="8602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146" y="4019882"/>
            <a:ext cx="2510607" cy="111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2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78" y="1624572"/>
            <a:ext cx="7334250" cy="46577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67635" y="707479"/>
            <a:ext cx="7227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Application Interface</a:t>
            </a:r>
          </a:p>
        </p:txBody>
      </p:sp>
      <p:pic>
        <p:nvPicPr>
          <p:cNvPr id="1034" name="Picture 10" descr="Untitled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088" y="3248147"/>
            <a:ext cx="4345173" cy="321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1624550">
            <a:off x="4244910" y="2671549"/>
            <a:ext cx="2303827" cy="54201"/>
          </a:xfrm>
          <a:prstGeom prst="rightArrow">
            <a:avLst>
              <a:gd name="adj1" fmla="val 50000"/>
              <a:gd name="adj2" fmla="val 291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71001" y="795058"/>
            <a:ext cx="7472363" cy="1655763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 FOR YOUR ATTENTION!!</a:t>
            </a:r>
            <a:endParaRPr lang="ro-RO" alt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438" y="2857709"/>
            <a:ext cx="2891487" cy="2889612"/>
          </a:xfrm>
          <a:prstGeom prst="round2DiagRect">
            <a:avLst>
              <a:gd name="adj1" fmla="val 25974"/>
              <a:gd name="adj2" fmla="val 4654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1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109</TotalTime>
  <Words>207</Words>
  <Application>Microsoft Office PowerPoint</Application>
  <PresentationFormat>Widescreen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Parallax</vt:lpstr>
      <vt:lpstr>Student: Tigran Budaghyan  Professor: Manana Khachidze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ATTENTION!!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Student: Tigran Budaghyan  Professor: Manana Khachidze </dc:title>
  <dc:creator>Tigran Budaghyan</dc:creator>
  <cp:lastModifiedBy>Tigran Budaghyan</cp:lastModifiedBy>
  <cp:revision>14</cp:revision>
  <dcterms:created xsi:type="dcterms:W3CDTF">2014-06-30T16:18:58Z</dcterms:created>
  <dcterms:modified xsi:type="dcterms:W3CDTF">2014-07-01T19:08:30Z</dcterms:modified>
</cp:coreProperties>
</file>