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09AE2-3A3B-42FF-9DF8-332F67B6A59D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0638E-461A-4FEF-893A-C77C8A6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24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A29FC-2E94-4A9F-8972-827195990842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62F84-ECA3-41D5-A157-9CD5F34B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19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2F84-ECA3-41D5-A157-9CD5F34B1F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62F84-ECA3-41D5-A157-9CD5F34B1F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5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09FB-3061-48EC-9D11-F38B89B6A61F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8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6536-D4E8-4A3D-85D8-7F92DD30C4B4}" type="datetime1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5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A643-0B6E-4490-ADFE-4D4B4E2C5A4C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95C9-D3EF-4533-92A8-7E03BEE74D7A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864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0F7F-3B3B-41C3-AE81-0AFDDAEBEAD9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33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E790-2401-444E-A1E5-524D80B7F10E}" type="datetime1">
              <a:rPr lang="en-US" smtClean="0"/>
              <a:t>7/7/2014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0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2E78-CCE6-45DA-8606-0E8B6847F8DB}" type="datetime1">
              <a:rPr lang="en-US" smtClean="0"/>
              <a:t>7/7/2014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28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8725-C307-4E05-92F0-DA5D3CF8DA5D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12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1ECE-B157-443D-9188-1F20E305FC5D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5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02B7-CFCA-4D2F-BA38-657FADA85F9D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2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6ED1-9152-413F-8676-1D8CF562FB29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8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E85C-7D34-4E03-B074-09620262EC75}" type="datetime1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0E13-0265-4E13-B93D-457E40E457F2}" type="datetime1">
              <a:rPr lang="en-US" smtClean="0"/>
              <a:t>7/7/2014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1073-1659-48CD-9C2F-9B5D0CD8653B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2FF2-10A5-4670-BBDE-F027714BA28E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0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B52B-80EC-4259-AFF2-C1178C120F14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1F9A-3006-4905-8DEE-D28364D1151D}" type="datetime1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3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8BAFF7-ED34-45DB-9962-2A97BE451CD6}" type="datetime1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ka-GE" smtClean="0"/>
              <a:t>2014 წელი, 7 ივლისი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4641B-EE8A-407E-A258-7F67F4D9A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2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tmp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938" y="1611761"/>
            <a:ext cx="9144000" cy="473752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5300" dirty="0" smtClean="0"/>
              <a:t>მეორე სტუდენტური კონფერენცია</a:t>
            </a:r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sz="2400" dirty="0" smtClean="0"/>
              <a:t>ივანე ჯავახიშვილის სახელობის თბილისის სახელმწიფო უნივერსიტეტი</a:t>
            </a: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 smtClean="0"/>
              <a:t>ზუსტ და საბუნებისმეტყველო მეცნიერებათა ფაკულტეტი</a:t>
            </a:r>
            <a:br>
              <a:rPr lang="ka-GE" sz="2400" dirty="0" smtClean="0"/>
            </a:br>
            <a:r>
              <a:rPr lang="ka-GE" dirty="0"/>
              <a:t/>
            </a:r>
            <a:br>
              <a:rPr lang="ka-GE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1217" y="4752304"/>
            <a:ext cx="5795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მომხსენებელი : გიგა ჩალაური</a:t>
            </a:r>
          </a:p>
          <a:p>
            <a:r>
              <a:rPr lang="ka-GE" sz="2400" dirty="0" smtClean="0"/>
              <a:t>ხელმძღვანელი : ნანა ოდიშელიძე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27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დირიხლეს ამოცანა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1217" y="1519707"/>
            <a:ext cx="1129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საბოლოოდ ჩვენი ამოცანა მიიყვანება დირიხლეს ამოცანაზე წრისთვის, რომელსაც აქვს შემდეგი სახე: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7" y="2144877"/>
            <a:ext cx="3657600" cy="9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89877"/>
            <a:ext cx="7086599" cy="137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612" y="3638232"/>
            <a:ext cx="32670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8165206" y="3638232"/>
            <a:ext cx="12879" cy="11295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1217" y="5415609"/>
            <a:ext cx="1103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რომლის ამოხსნა წარმოდგენილია შვარცის ფორმულით:</a:t>
            </a:r>
            <a:endParaRPr lang="en-US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49" y="5198995"/>
            <a:ext cx="4251061" cy="802560"/>
          </a:xfrm>
          <a:prstGeom prst="rect">
            <a:avLst/>
          </a:prstGeom>
        </p:spPr>
      </p:pic>
      <p:sp>
        <p:nvSpPr>
          <p:cNvPr id="16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4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882" y="425003"/>
            <a:ext cx="9878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რადგან </a:t>
            </a:r>
            <a:r>
              <a:rPr lang="en-US" sz="2400" dirty="0" smtClean="0"/>
              <a:t>X</a:t>
            </a:r>
            <a:r>
              <a:rPr lang="ka-GE" sz="2400" dirty="0" smtClean="0"/>
              <a:t> ფუნქციას აქვს პირველი რიგის პოლუსი </a:t>
            </a:r>
            <a:r>
              <a:rPr lang="el-GR" sz="2400" dirty="0" smtClean="0"/>
              <a:t>ς</a:t>
            </a:r>
            <a:r>
              <a:rPr lang="ka-GE" sz="2400" dirty="0" smtClean="0"/>
              <a:t>=0 წერტილზე, მაშინ</a:t>
            </a:r>
            <a:r>
              <a:rPr lang="en-US" sz="2400" dirty="0" smtClean="0"/>
              <a:t>  </a:t>
            </a:r>
            <a:r>
              <a:rPr lang="ka-GE" sz="2400" dirty="0" smtClean="0"/>
              <a:t>ამ წერტილზე ფუნქცია           -ს ექნება პირველი რიგის ნული. შესაბამისად ზემოთ </a:t>
            </a:r>
          </a:p>
          <a:p>
            <a:r>
              <a:rPr lang="ka-GE" sz="2400" dirty="0" smtClean="0"/>
              <a:t>განხილული კოლოსოვ-მუსხელიშვილის ფორმულებიდან ვიღებთ, რომ :</a:t>
            </a: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0" y="2463085"/>
            <a:ext cx="89154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62" y="809325"/>
            <a:ext cx="690506" cy="58517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0" y="4901485"/>
            <a:ext cx="3343275" cy="144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7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ამოცანის ამოხსნა, თანაბრადმტკიცე კონტურის განტოლება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6" y="2281708"/>
            <a:ext cx="823546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6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Θ</a:t>
            </a:r>
            <a:r>
              <a:rPr lang="ka-GE" sz="2400" dirty="0" smtClean="0"/>
              <a:t>2 </a:t>
            </a:r>
            <a:r>
              <a:rPr lang="ka-GE" dirty="0" smtClean="0"/>
              <a:t>= </a:t>
            </a:r>
            <a:r>
              <a:rPr lang="el-GR" dirty="0" smtClean="0"/>
              <a:t>π</a:t>
            </a:r>
            <a:r>
              <a:rPr lang="ka-GE" dirty="0" smtClean="0"/>
              <a:t>/3    </a:t>
            </a:r>
            <a:r>
              <a:rPr lang="en-US" dirty="0" smtClean="0"/>
              <a:t>P = 10</a:t>
            </a:r>
            <a:r>
              <a:rPr lang="ka-GE" dirty="0" smtClean="0"/>
              <a:t> 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18" y="1304097"/>
            <a:ext cx="4457164" cy="48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9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Θ</a:t>
            </a:r>
            <a:r>
              <a:rPr lang="ka-GE" sz="2400" dirty="0" smtClean="0"/>
              <a:t>2 </a:t>
            </a:r>
            <a:r>
              <a:rPr lang="ka-GE" dirty="0" smtClean="0"/>
              <a:t>= </a:t>
            </a:r>
            <a:r>
              <a:rPr lang="el-GR" dirty="0" smtClean="0"/>
              <a:t>π</a:t>
            </a:r>
            <a:r>
              <a:rPr lang="ka-GE" dirty="0" smtClean="0"/>
              <a:t>/</a:t>
            </a:r>
            <a:r>
              <a:rPr lang="en-US" dirty="0" smtClean="0"/>
              <a:t>6</a:t>
            </a:r>
            <a:r>
              <a:rPr lang="ka-GE" dirty="0" smtClean="0"/>
              <a:t>    </a:t>
            </a:r>
            <a:r>
              <a:rPr lang="en-US" dirty="0" smtClean="0"/>
              <a:t>P = 30</a:t>
            </a:r>
            <a:r>
              <a:rPr lang="ka-GE" dirty="0" smtClean="0"/>
              <a:t> 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7" y="1407476"/>
            <a:ext cx="3972365" cy="4636270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5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Θ</a:t>
            </a:r>
            <a:r>
              <a:rPr lang="ka-GE" sz="2400" dirty="0" smtClean="0"/>
              <a:t>2 </a:t>
            </a:r>
            <a:r>
              <a:rPr lang="ka-GE" dirty="0" smtClean="0"/>
              <a:t>= </a:t>
            </a:r>
            <a:r>
              <a:rPr lang="el-GR" dirty="0" smtClean="0"/>
              <a:t>π</a:t>
            </a:r>
            <a:r>
              <a:rPr lang="ka-GE" dirty="0" smtClean="0"/>
              <a:t>/</a:t>
            </a:r>
            <a:r>
              <a:rPr lang="en-US" dirty="0" smtClean="0"/>
              <a:t>12</a:t>
            </a:r>
            <a:r>
              <a:rPr lang="ka-GE" dirty="0" smtClean="0"/>
              <a:t>    </a:t>
            </a:r>
            <a:r>
              <a:rPr lang="en-US" dirty="0" smtClean="0"/>
              <a:t>P = 300</a:t>
            </a:r>
            <a:r>
              <a:rPr lang="ka-GE" dirty="0" smtClean="0"/>
              <a:t>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28" y="1437997"/>
            <a:ext cx="4192185" cy="4736036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Θ</a:t>
            </a:r>
            <a:r>
              <a:rPr lang="ka-GE" sz="2400" dirty="0" smtClean="0"/>
              <a:t>2 </a:t>
            </a:r>
            <a:r>
              <a:rPr lang="ka-GE" dirty="0" smtClean="0"/>
              <a:t>= </a:t>
            </a:r>
            <a:r>
              <a:rPr lang="el-GR" dirty="0" smtClean="0"/>
              <a:t>π</a:t>
            </a:r>
            <a:r>
              <a:rPr lang="ka-GE" dirty="0" smtClean="0"/>
              <a:t>/</a:t>
            </a:r>
            <a:r>
              <a:rPr lang="en-US" dirty="0" smtClean="0"/>
              <a:t>120</a:t>
            </a:r>
            <a:r>
              <a:rPr lang="ka-GE" dirty="0" smtClean="0"/>
              <a:t>    </a:t>
            </a:r>
            <a:r>
              <a:rPr lang="en-US" dirty="0" smtClean="0"/>
              <a:t>P = 3000</a:t>
            </a:r>
            <a:r>
              <a:rPr lang="ka-GE" dirty="0" smtClean="0"/>
              <a:t>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02" y="1442760"/>
            <a:ext cx="4317970" cy="4605098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8900" y="2011728"/>
            <a:ext cx="8825657" cy="1915647"/>
          </a:xfrm>
        </p:spPr>
        <p:txBody>
          <a:bodyPr/>
          <a:lstStyle/>
          <a:p>
            <a:pPr algn="ctr"/>
            <a:r>
              <a:rPr lang="ka-GE" dirty="0" smtClean="0"/>
              <a:t>გმადლობთ ყურადღებისთვის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7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თანაბრად მტკიცე კონტურის მოძებნის ამოცანა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4472" y="1498132"/>
            <a:ext cx="9704231" cy="20821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dirty="0" smtClean="0"/>
              <a:t>მოვძებნოთ სხეულის დაძაბული მდგომარეობა და ისეთი ფორმა უცნობი ხვრელისა, რომელზედაც ტანგენციალური ნორმალური ძაბვები ღებულობდეს </a:t>
            </a:r>
            <a:r>
              <a:rPr lang="es-ES" sz="2400" dirty="0" smtClean="0"/>
              <a:t>   </a:t>
            </a:r>
            <a:r>
              <a:rPr lang="ka-GE" sz="2400" dirty="0" smtClean="0"/>
              <a:t>მუდმივ მნიშვნელობას </a:t>
            </a:r>
            <a:endParaRPr lang="en-US" sz="2400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97" y="2871988"/>
            <a:ext cx="4091782" cy="358139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ამოცანის დასმა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სასაზღვრო პირობები</a:t>
            </a:r>
            <a:endParaRPr lang="en-US" dirty="0"/>
          </a:p>
        </p:txBody>
      </p:sp>
      <p:pic>
        <p:nvPicPr>
          <p:cNvPr id="3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17938"/>
            <a:ext cx="8564607" cy="234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35931"/>
            <a:ext cx="8657864" cy="5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კოლოსოვ-მუსხელიშვილის ფორმულები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730" y="1983346"/>
            <a:ext cx="11629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ამ ამოცანის ამოხსნის საუკეთესო გზას წარმოადგენს კომპლექსურ ანალიზის მეთოდი, კერძოდ კოლოსოვ-მუსხელიშვილი ფორმულები, რომლის მეშვეობითაც დასმული ამოცანა დაიყვანება </a:t>
            </a:r>
            <a:r>
              <a:rPr lang="el-GR" dirty="0" smtClean="0"/>
              <a:t>ψ</a:t>
            </a:r>
            <a:r>
              <a:rPr lang="ka-GE" dirty="0" smtClean="0"/>
              <a:t> და </a:t>
            </a:r>
            <a:r>
              <a:rPr lang="el-GR" dirty="0" smtClean="0"/>
              <a:t>φ</a:t>
            </a:r>
            <a:r>
              <a:rPr lang="ka-GE" dirty="0" smtClean="0"/>
              <a:t> ფუნქციების მოებნაზე, რომლებიც ჰოლომორფულია </a:t>
            </a:r>
            <a:r>
              <a:rPr lang="en-US" dirty="0" smtClean="0"/>
              <a:t>D-</a:t>
            </a:r>
            <a:r>
              <a:rPr lang="ka-GE" dirty="0" smtClean="0"/>
              <a:t>ში და აკმაყოფილებენ შემდეგ პირობებს: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82" y="3061944"/>
            <a:ext cx="6887536" cy="3000794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12" y="978794"/>
            <a:ext cx="2493824" cy="133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975" y="437882"/>
            <a:ext cx="11075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მივიღებთ, რომ ერთ-ერთი პოტენციალი წრფივი ფუნქციაა :</a:t>
            </a:r>
          </a:p>
          <a:p>
            <a:endParaRPr lang="ka-GE" sz="2400" dirty="0"/>
          </a:p>
          <a:p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034055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975" y="2310094"/>
            <a:ext cx="9633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აქედან, ანალიზურ ფუნქციათა თეორიის სასაზღვრო ამოცანა მარტივად ბმული გრაფისთვის, რომელიც შეიცავს უცნობი კონტურის ნაწილს, ასე გადაიწერება : 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18" y="3674772"/>
            <a:ext cx="587801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26" y="7937"/>
            <a:ext cx="10515600" cy="1325563"/>
          </a:xfrm>
        </p:spPr>
        <p:txBody>
          <a:bodyPr/>
          <a:lstStyle/>
          <a:p>
            <a:pPr algn="ctr"/>
            <a:r>
              <a:rPr lang="ka-GE" dirty="0" smtClean="0"/>
              <a:t>გადამყვანი ფუნქცია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" y="1143000"/>
            <a:ext cx="904628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500389" y="325830"/>
                <a:ext cx="7467600" cy="7921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dirty="0" smtClean="0"/>
                  <a:t>Z=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  <a:ea typeface="Cambria Math"/>
                      </a:rPr>
                      <m:t>𝜔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s-ES" i="1">
                            <a:latin typeface="Cambria Math"/>
                            <a:ea typeface="Cambria Math"/>
                          </a:rPr>
                          <m:t>𝜍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89" y="325830"/>
                <a:ext cx="7467600" cy="792162"/>
              </a:xfrm>
              <a:prstGeom prst="rect">
                <a:avLst/>
              </a:prstGeom>
              <a:blipFill rotWithShape="0">
                <a:blip r:embed="rId3"/>
                <a:stretch>
                  <a:fillRect l="-3265" t="-17692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8768946" cy="13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728" y="3681651"/>
            <a:ext cx="3623000" cy="300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ანალიზურ ფუნქციათა თეორიის სასაზღვრო ამოცანა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9245" y="1906073"/>
            <a:ext cx="1162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ω</a:t>
            </a:r>
            <a:r>
              <a:rPr lang="ka-GE" dirty="0" smtClean="0"/>
              <a:t> ფუნქციის გამოყენებით ჩვენი ამოცანა მიიღებს შემდეგ სახეს: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45" y="2490790"/>
            <a:ext cx="805716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" y="4519548"/>
            <a:ext cx="874386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/>
              <a:t>რიმან-ჰილბერტის ამოცანა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730" y="1429555"/>
            <a:ext cx="1169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 smtClean="0"/>
              <a:t>მტკიცდება, რომ ფუნქცია </a:t>
            </a:r>
            <a:r>
              <a:rPr lang="en-US" sz="2000" dirty="0" smtClean="0"/>
              <a:t>W </a:t>
            </a:r>
            <a:r>
              <a:rPr lang="ka-GE" sz="2000" dirty="0" smtClean="0"/>
              <a:t>ჰოლომორფულია მთელს წრეში, ამიტომ ამ ფუნქციის მიმართ მივიღებთ რიმან-ჰილბერტის ამოცანას მთელი წრისთვის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447" y="2516593"/>
            <a:ext cx="7647177" cy="27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8259225" y="62226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mtClean="0"/>
              <a:t>2014 წელი, 7 ივლისი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94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</TotalTime>
  <Words>307</Words>
  <Application>Microsoft Office PowerPoint</Application>
  <PresentationFormat>Widescreen</PresentationFormat>
  <Paragraphs>44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Sylfaen</vt:lpstr>
      <vt:lpstr>Wingdings 3</vt:lpstr>
      <vt:lpstr>Ion</vt:lpstr>
      <vt:lpstr>Microsoft Equation 3.0</vt:lpstr>
      <vt:lpstr>მეორე სტუდენტური კონფერენცია  ივანე ჯავახიშვილის სახელობის თბილისის სახელმწიფო უნივერსიტეტი  ზუსტ და საბუნებისმეტყველო მეცნიერებათა ფაკულტეტი  </vt:lpstr>
      <vt:lpstr>თანაბრად მტკიცე კონტურის მოძებნის ამოცანა</vt:lpstr>
      <vt:lpstr>ამოცანის დასმა</vt:lpstr>
      <vt:lpstr>სასაზღვრო პირობები</vt:lpstr>
      <vt:lpstr>კოლოსოვ-მუსხელიშვილის ფორმულები</vt:lpstr>
      <vt:lpstr>PowerPoint Presentation</vt:lpstr>
      <vt:lpstr>გადამყვანი ფუნქცია</vt:lpstr>
      <vt:lpstr>ანალიზურ ფუნქციათა თეორიის სასაზღვრო ამოცანა</vt:lpstr>
      <vt:lpstr>რიმან-ჰილბერტის ამოცანა</vt:lpstr>
      <vt:lpstr>დირიხლეს ამოცანა</vt:lpstr>
      <vt:lpstr>PowerPoint Presentation</vt:lpstr>
      <vt:lpstr>ამოცანის ამოხსნა, თანაბრადმტკიცე კონტურის განტოლება</vt:lpstr>
      <vt:lpstr>Θ2 = π/3    P = 10 </vt:lpstr>
      <vt:lpstr>Θ2 = π/6    P = 30 </vt:lpstr>
      <vt:lpstr>Θ2 = π/12    P = 300 </vt:lpstr>
      <vt:lpstr>Θ2 = π/120    P = 3000 </vt:lpstr>
      <vt:lpstr>გმადლობთ ყურადღებისთვის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მეორე სტუდენტური კონფერენცია  ივანე ჯავახიშვილის სახელობის თბილისის სახელმწიფო უნივერსიტეტი   ზუსტ და საბუნებისმეტყველო მეცნიერებათა ფაკულტეტი  </dc:title>
  <dc:creator>G.Chalauri</dc:creator>
  <cp:lastModifiedBy>G.Chalauri</cp:lastModifiedBy>
  <cp:revision>37</cp:revision>
  <dcterms:created xsi:type="dcterms:W3CDTF">2014-07-07T08:46:35Z</dcterms:created>
  <dcterms:modified xsi:type="dcterms:W3CDTF">2014-07-07T10:07:28Z</dcterms:modified>
</cp:coreProperties>
</file>